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1"/>
    <p:restoredTop sz="94664"/>
  </p:normalViewPr>
  <p:slideViewPr>
    <p:cSldViewPr snapToGrid="0" snapToObjects="1">
      <p:cViewPr>
        <p:scale>
          <a:sx n="100" d="100"/>
          <a:sy n="100" d="100"/>
        </p:scale>
        <p:origin x="-666" y="108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65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07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67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83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24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4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93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0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8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42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52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8DB3-5769-5343-8DAE-DFF03AC2E157}" type="datetimeFigureOut">
              <a:rPr lang="fr-FR" smtClean="0"/>
              <a:t>12/12/2019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7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0" i="0" kern="1200">
          <a:solidFill>
            <a:schemeClr val="tx1"/>
          </a:solidFill>
          <a:latin typeface="Avenir Light" panose="020B0402020203020204" pitchFamily="34" charset="77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xmlns="" id="{82722E33-B059-364F-BD78-E277F59B42D4}"/>
              </a:ext>
            </a:extLst>
          </p:cNvPr>
          <p:cNvCxnSpPr/>
          <p:nvPr/>
        </p:nvCxnSpPr>
        <p:spPr>
          <a:xfrm>
            <a:off x="6311107" y="2562984"/>
            <a:ext cx="0" cy="20637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xmlns="" id="{355A6BB4-4084-FE45-AFE2-B44C9DEF1AD9}"/>
              </a:ext>
            </a:extLst>
          </p:cNvPr>
          <p:cNvCxnSpPr/>
          <p:nvPr/>
        </p:nvCxnSpPr>
        <p:spPr>
          <a:xfrm flipH="1" flipV="1">
            <a:off x="7676357" y="2198818"/>
            <a:ext cx="422274" cy="339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>
            <a:extLst>
              <a:ext uri="{FF2B5EF4-FFF2-40B4-BE49-F238E27FC236}">
                <a16:creationId xmlns:a16="http://schemas.microsoft.com/office/drawing/2014/main" xmlns="" id="{459D9731-440D-CA4E-9E2E-A10FC8A24FE5}"/>
              </a:ext>
            </a:extLst>
          </p:cNvPr>
          <p:cNvCxnSpPr/>
          <p:nvPr/>
        </p:nvCxnSpPr>
        <p:spPr>
          <a:xfrm flipV="1">
            <a:off x="1446372" y="2768724"/>
            <a:ext cx="4864100" cy="1338580"/>
          </a:xfrm>
          <a:prstGeom prst="bentConnector3">
            <a:avLst>
              <a:gd name="adj1" fmla="val -6251"/>
            </a:avLst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xmlns="" id="{BF4EB8CD-8324-A542-A985-8DDBFDB06AB5}"/>
              </a:ext>
            </a:extLst>
          </p:cNvPr>
          <p:cNvCxnSpPr/>
          <p:nvPr/>
        </p:nvCxnSpPr>
        <p:spPr>
          <a:xfrm>
            <a:off x="209153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F253789A-CAD6-6847-B830-A34FE2F923FD}"/>
              </a:ext>
            </a:extLst>
          </p:cNvPr>
          <p:cNvCxnSpPr/>
          <p:nvPr/>
        </p:nvCxnSpPr>
        <p:spPr>
          <a:xfrm>
            <a:off x="302625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xmlns="" id="{E80019E8-0DDB-4343-9BE6-501CF1D92F2C}"/>
              </a:ext>
            </a:extLst>
          </p:cNvPr>
          <p:cNvCxnSpPr/>
          <p:nvPr/>
        </p:nvCxnSpPr>
        <p:spPr>
          <a:xfrm>
            <a:off x="397176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009F01D2-5FC3-484E-A8F9-49AEEF6E47E8}"/>
              </a:ext>
            </a:extLst>
          </p:cNvPr>
          <p:cNvCxnSpPr/>
          <p:nvPr/>
        </p:nvCxnSpPr>
        <p:spPr>
          <a:xfrm>
            <a:off x="488362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xmlns="" id="{C7277618-BEE0-A440-80A8-26A5A6C39DAB}"/>
              </a:ext>
            </a:extLst>
          </p:cNvPr>
          <p:cNvCxnSpPr/>
          <p:nvPr/>
        </p:nvCxnSpPr>
        <p:spPr>
          <a:xfrm>
            <a:off x="580247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 de texte 2">
            <a:extLst>
              <a:ext uri="{FF2B5EF4-FFF2-40B4-BE49-F238E27FC236}">
                <a16:creationId xmlns:a16="http://schemas.microsoft.com/office/drawing/2014/main" xmlns="" id="{B6BC7928-73D5-0747-A49B-C060BFA2EA82}"/>
              </a:ext>
            </a:extLst>
          </p:cNvPr>
          <p:cNvSpPr txBox="1"/>
          <p:nvPr/>
        </p:nvSpPr>
        <p:spPr>
          <a:xfrm>
            <a:off x="4961732" y="1793503"/>
            <a:ext cx="2714625" cy="75772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FFFFFF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Jérémie Sécher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solidFill>
                  <a:srgbClr val="FFFFFF"/>
                </a:solidFill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Président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 de texte 3">
            <a:extLst>
              <a:ext uri="{FF2B5EF4-FFF2-40B4-BE49-F238E27FC236}">
                <a16:creationId xmlns:a16="http://schemas.microsoft.com/office/drawing/2014/main" xmlns="" id="{A03FBA11-CF79-5A49-9AF8-FA701091D18B}"/>
              </a:ext>
            </a:extLst>
          </p:cNvPr>
          <p:cNvSpPr txBox="1"/>
          <p:nvPr/>
        </p:nvSpPr>
        <p:spPr>
          <a:xfrm>
            <a:off x="721202" y="3084319"/>
            <a:ext cx="874395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Catherine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Latger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DH</a:t>
            </a:r>
          </a:p>
        </p:txBody>
      </p:sp>
      <p:sp>
        <p:nvSpPr>
          <p:cNvPr id="22" name="Zone de texte 11">
            <a:extLst>
              <a:ext uri="{FF2B5EF4-FFF2-40B4-BE49-F238E27FC236}">
                <a16:creationId xmlns:a16="http://schemas.microsoft.com/office/drawing/2014/main" xmlns="" id="{305F4ADE-F102-884C-BE9B-1029A0D85BDA}"/>
              </a:ext>
            </a:extLst>
          </p:cNvPr>
          <p:cNvSpPr txBox="1"/>
          <p:nvPr/>
        </p:nvSpPr>
        <p:spPr>
          <a:xfrm>
            <a:off x="721202" y="3588509"/>
            <a:ext cx="873125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Nicolas Salvi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17">
            <a:extLst>
              <a:ext uri="{FF2B5EF4-FFF2-40B4-BE49-F238E27FC236}">
                <a16:creationId xmlns:a16="http://schemas.microsoft.com/office/drawing/2014/main" xmlns="" id="{98FF616B-D192-4840-A737-F77F1E47524D}"/>
              </a:ext>
            </a:extLst>
          </p:cNvPr>
          <p:cNvSpPr txBox="1"/>
          <p:nvPr/>
        </p:nvSpPr>
        <p:spPr>
          <a:xfrm>
            <a:off x="72120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Ronan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Sanquer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4" name="Zone de texte 6">
            <a:extLst>
              <a:ext uri="{FF2B5EF4-FFF2-40B4-BE49-F238E27FC236}">
                <a16:creationId xmlns:a16="http://schemas.microsoft.com/office/drawing/2014/main" xmlns="" id="{EE82C602-D4AC-7C42-AAEC-FF35E7753FE6}"/>
              </a:ext>
            </a:extLst>
          </p:cNvPr>
          <p:cNvSpPr txBox="1"/>
          <p:nvPr/>
        </p:nvSpPr>
        <p:spPr>
          <a:xfrm>
            <a:off x="165338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Frédéric Cecchin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D3S</a:t>
            </a:r>
          </a:p>
        </p:txBody>
      </p:sp>
      <p:sp>
        <p:nvSpPr>
          <p:cNvPr id="25" name="Zone de texte 12">
            <a:extLst>
              <a:ext uri="{FF2B5EF4-FFF2-40B4-BE49-F238E27FC236}">
                <a16:creationId xmlns:a16="http://schemas.microsoft.com/office/drawing/2014/main" xmlns="" id="{F8A7B3A9-F82B-2D45-AF54-2919F7DE0EE4}"/>
              </a:ext>
            </a:extLst>
          </p:cNvPr>
          <p:cNvSpPr txBox="1"/>
          <p:nvPr/>
        </p:nvSpPr>
        <p:spPr>
          <a:xfrm>
            <a:off x="165338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Stéphane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Guillevin</a:t>
            </a: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6" name="Zone de texte 18">
            <a:extLst>
              <a:ext uri="{FF2B5EF4-FFF2-40B4-BE49-F238E27FC236}">
                <a16:creationId xmlns:a16="http://schemas.microsoft.com/office/drawing/2014/main" xmlns="" id="{71115A17-5C5D-DE43-8CD1-E458986B00AE}"/>
              </a:ext>
            </a:extLst>
          </p:cNvPr>
          <p:cNvSpPr txBox="1"/>
          <p:nvPr/>
        </p:nvSpPr>
        <p:spPr>
          <a:xfrm>
            <a:off x="165338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François-Gilles Colonna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7" name="Zone de texte 7">
            <a:extLst>
              <a:ext uri="{FF2B5EF4-FFF2-40B4-BE49-F238E27FC236}">
                <a16:creationId xmlns:a16="http://schemas.microsoft.com/office/drawing/2014/main" xmlns="" id="{E59FE4CC-8B8C-9045-B987-78CC2BFA2CFC}"/>
              </a:ext>
            </a:extLst>
          </p:cNvPr>
          <p:cNvSpPr txBox="1"/>
          <p:nvPr/>
        </p:nvSpPr>
        <p:spPr>
          <a:xfrm>
            <a:off x="257667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Rémy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Chapiron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</a:p>
        </p:txBody>
      </p:sp>
      <p:sp>
        <p:nvSpPr>
          <p:cNvPr id="28" name="Zone de texte 13">
            <a:extLst>
              <a:ext uri="{FF2B5EF4-FFF2-40B4-BE49-F238E27FC236}">
                <a16:creationId xmlns:a16="http://schemas.microsoft.com/office/drawing/2014/main" xmlns="" id="{F097E97A-C452-A04C-A73F-1C3CB44F55A0}"/>
              </a:ext>
            </a:extLst>
          </p:cNvPr>
          <p:cNvSpPr txBox="1"/>
          <p:nvPr/>
        </p:nvSpPr>
        <p:spPr>
          <a:xfrm>
            <a:off x="257667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Quinart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9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257667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Véronique Marin La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Meslée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30" name="Zone de texte 8">
            <a:extLst>
              <a:ext uri="{FF2B5EF4-FFF2-40B4-BE49-F238E27FC236}">
                <a16:creationId xmlns:a16="http://schemas.microsoft.com/office/drawing/2014/main" xmlns="" id="{E5C85CAF-23A6-2D42-A49F-9DE917C3A7B5}"/>
              </a:ext>
            </a:extLst>
          </p:cNvPr>
          <p:cNvSpPr txBox="1"/>
          <p:nvPr/>
        </p:nvSpPr>
        <p:spPr>
          <a:xfrm>
            <a:off x="350885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Jean-Marc Novak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Ingé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nieur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et CT</a:t>
            </a:r>
          </a:p>
        </p:txBody>
      </p:sp>
      <p:sp>
        <p:nvSpPr>
          <p:cNvPr id="31" name="Zone de texte 14">
            <a:extLst>
              <a:ext uri="{FF2B5EF4-FFF2-40B4-BE49-F238E27FC236}">
                <a16:creationId xmlns:a16="http://schemas.microsoft.com/office/drawing/2014/main" xmlns="" id="{869B8E2C-9205-B343-9B38-663DEEC73D66}"/>
              </a:ext>
            </a:extLst>
          </p:cNvPr>
          <p:cNvSpPr txBox="1"/>
          <p:nvPr/>
        </p:nvSpPr>
        <p:spPr>
          <a:xfrm>
            <a:off x="350885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Didier Garcia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2" name="Zone de texte 20">
            <a:extLst>
              <a:ext uri="{FF2B5EF4-FFF2-40B4-BE49-F238E27FC236}">
                <a16:creationId xmlns:a16="http://schemas.microsoft.com/office/drawing/2014/main" xmlns="" id="{2F0860BC-E52C-4941-A724-0919310AB9CB}"/>
              </a:ext>
            </a:extLst>
          </p:cNvPr>
          <p:cNvSpPr txBox="1"/>
          <p:nvPr/>
        </p:nvSpPr>
        <p:spPr>
          <a:xfrm>
            <a:off x="350885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Mickael Taine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3" name="Zone de texte 9">
            <a:extLst>
              <a:ext uri="{FF2B5EF4-FFF2-40B4-BE49-F238E27FC236}">
                <a16:creationId xmlns:a16="http://schemas.microsoft.com/office/drawing/2014/main" xmlns="" id="{0D2BD0B1-A53C-4E41-851E-F4316152A619}"/>
              </a:ext>
            </a:extLst>
          </p:cNvPr>
          <p:cNvSpPr txBox="1"/>
          <p:nvPr/>
        </p:nvSpPr>
        <p:spPr>
          <a:xfrm>
            <a:off x="444039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Carine Grudet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administratif</a:t>
            </a:r>
          </a:p>
        </p:txBody>
      </p:sp>
      <p:sp>
        <p:nvSpPr>
          <p:cNvPr id="34" name="Zone de texte 15">
            <a:extLst>
              <a:ext uri="{FF2B5EF4-FFF2-40B4-BE49-F238E27FC236}">
                <a16:creationId xmlns:a16="http://schemas.microsoft.com/office/drawing/2014/main" xmlns="" id="{A1A36009-BF2B-FD4A-B26B-F061859AB290}"/>
              </a:ext>
            </a:extLst>
          </p:cNvPr>
          <p:cNvSpPr txBox="1"/>
          <p:nvPr/>
        </p:nvSpPr>
        <p:spPr>
          <a:xfrm>
            <a:off x="444039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Charles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Roesch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5" name="Zone de texte 21">
            <a:extLst>
              <a:ext uri="{FF2B5EF4-FFF2-40B4-BE49-F238E27FC236}">
                <a16:creationId xmlns:a16="http://schemas.microsoft.com/office/drawing/2014/main" xmlns="" id="{4A1284D2-58E3-BA4E-BAFA-24878E01E02F}"/>
              </a:ext>
            </a:extLst>
          </p:cNvPr>
          <p:cNvSpPr txBox="1"/>
          <p:nvPr/>
        </p:nvSpPr>
        <p:spPr>
          <a:xfrm>
            <a:off x="444039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Hincker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6" name="Zone de texte 10">
            <a:extLst>
              <a:ext uri="{FF2B5EF4-FFF2-40B4-BE49-F238E27FC236}">
                <a16:creationId xmlns:a16="http://schemas.microsoft.com/office/drawing/2014/main" xmlns="" id="{22042DEB-8511-8243-A4CB-8F50DC6DF898}"/>
              </a:ext>
            </a:extLst>
          </p:cNvPr>
          <p:cNvSpPr txBox="1"/>
          <p:nvPr/>
        </p:nvSpPr>
        <p:spPr>
          <a:xfrm>
            <a:off x="536368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 Starck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de santé</a:t>
            </a:r>
          </a:p>
        </p:txBody>
      </p:sp>
      <p:sp>
        <p:nvSpPr>
          <p:cNvPr id="37" name="Zone de texte 16">
            <a:extLst>
              <a:ext uri="{FF2B5EF4-FFF2-40B4-BE49-F238E27FC236}">
                <a16:creationId xmlns:a16="http://schemas.microsoft.com/office/drawing/2014/main" xmlns="" id="{CB4F9145-0797-4645-AC79-DBD4581544D7}"/>
              </a:ext>
            </a:extLst>
          </p:cNvPr>
          <p:cNvSpPr txBox="1"/>
          <p:nvPr/>
        </p:nvSpPr>
        <p:spPr>
          <a:xfrm>
            <a:off x="536368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Yves Ortega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8" name="Zone de texte 22">
            <a:extLst>
              <a:ext uri="{FF2B5EF4-FFF2-40B4-BE49-F238E27FC236}">
                <a16:creationId xmlns:a16="http://schemas.microsoft.com/office/drawing/2014/main" xmlns="" id="{C10F3CC9-59E8-9147-AF89-EDD5C440FB50}"/>
              </a:ext>
            </a:extLst>
          </p:cNvPr>
          <p:cNvSpPr txBox="1"/>
          <p:nvPr/>
        </p:nvSpPr>
        <p:spPr>
          <a:xfrm>
            <a:off x="536368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</a:pPr>
            <a:r>
              <a:rPr lang="fr-FR" sz="7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Yannick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Kerjose</a:t>
            </a:r>
            <a:endParaRPr lang="fr-FR" sz="700" i="1" dirty="0" smtClean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23">
            <a:extLst>
              <a:ext uri="{FF2B5EF4-FFF2-40B4-BE49-F238E27FC236}">
                <a16:creationId xmlns:a16="http://schemas.microsoft.com/office/drawing/2014/main" xmlns="" id="{73A2EE5E-65BC-9947-84C2-7D4BF1360540}"/>
              </a:ext>
            </a:extLst>
          </p:cNvPr>
          <p:cNvSpPr txBox="1"/>
          <p:nvPr/>
        </p:nvSpPr>
        <p:spPr>
          <a:xfrm>
            <a:off x="7975544" y="1940057"/>
            <a:ext cx="97074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Stéphane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Guillevin</a:t>
            </a:r>
            <a:endParaRPr lang="fr-FR" sz="700" b="1" dirty="0" smtClean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Jessica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Thiot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Trésoriers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5">
            <a:extLst>
              <a:ext uri="{FF2B5EF4-FFF2-40B4-BE49-F238E27FC236}">
                <a16:creationId xmlns:a16="http://schemas.microsoft.com/office/drawing/2014/main" xmlns="" id="{98A1EBEE-B1F0-2F49-A405-5B3FB0D9D4BC}"/>
              </a:ext>
            </a:extLst>
          </p:cNvPr>
          <p:cNvSpPr txBox="1"/>
          <p:nvPr/>
        </p:nvSpPr>
        <p:spPr>
          <a:xfrm>
            <a:off x="8362705" y="2712021"/>
            <a:ext cx="1300048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Olivier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Servaire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Lorenzet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</a:t>
            </a:r>
          </a:p>
        </p:txBody>
      </p:sp>
      <p:sp>
        <p:nvSpPr>
          <p:cNvPr id="42" name="Zone de texte 26">
            <a:extLst>
              <a:ext uri="{FF2B5EF4-FFF2-40B4-BE49-F238E27FC236}">
                <a16:creationId xmlns:a16="http://schemas.microsoft.com/office/drawing/2014/main" xmlns="" id="{494F4A5A-7D80-BF45-A6E0-E4F978C6162A}"/>
              </a:ext>
            </a:extLst>
          </p:cNvPr>
          <p:cNvSpPr txBox="1"/>
          <p:nvPr/>
        </p:nvSpPr>
        <p:spPr>
          <a:xfrm>
            <a:off x="8360932" y="3318024"/>
            <a:ext cx="1271324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Emmanuel Luigi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 adjoint</a:t>
            </a:r>
          </a:p>
        </p:txBody>
      </p:sp>
      <p:sp>
        <p:nvSpPr>
          <p:cNvPr id="43" name="Zone de texte 27">
            <a:extLst>
              <a:ext uri="{FF2B5EF4-FFF2-40B4-BE49-F238E27FC236}">
                <a16:creationId xmlns:a16="http://schemas.microsoft.com/office/drawing/2014/main" xmlns="" id="{267F1734-0363-8440-A8D7-CC8E1EB6EE9A}"/>
              </a:ext>
            </a:extLst>
          </p:cNvPr>
          <p:cNvSpPr txBox="1"/>
          <p:nvPr/>
        </p:nvSpPr>
        <p:spPr>
          <a:xfrm>
            <a:off x="8380164" y="3878958"/>
            <a:ext cx="1285848" cy="42875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Marie-Cécile 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armois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4" name="Zone de texte 28">
            <a:extLst>
              <a:ext uri="{FF2B5EF4-FFF2-40B4-BE49-F238E27FC236}">
                <a16:creationId xmlns:a16="http://schemas.microsoft.com/office/drawing/2014/main" xmlns="" id="{5C41114A-8573-334F-86A8-18189D820094}"/>
              </a:ext>
            </a:extLst>
          </p:cNvPr>
          <p:cNvSpPr txBox="1"/>
          <p:nvPr/>
        </p:nvSpPr>
        <p:spPr>
          <a:xfrm>
            <a:off x="8376614" y="4495905"/>
            <a:ext cx="1300048" cy="374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Céline Laroche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5" name="Zone de texte 29">
            <a:extLst>
              <a:ext uri="{FF2B5EF4-FFF2-40B4-BE49-F238E27FC236}">
                <a16:creationId xmlns:a16="http://schemas.microsoft.com/office/drawing/2014/main" xmlns="" id="{601117FB-06A5-F549-A664-1D697D6D8DF4}"/>
              </a:ext>
            </a:extLst>
          </p:cNvPr>
          <p:cNvSpPr txBox="1"/>
          <p:nvPr/>
        </p:nvSpPr>
        <p:spPr>
          <a:xfrm>
            <a:off x="8383514" y="5037744"/>
            <a:ext cx="1267273" cy="3835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Laurent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Donadille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</a:t>
            </a:r>
          </a:p>
        </p:txBody>
      </p:sp>
      <p:sp>
        <p:nvSpPr>
          <p:cNvPr id="46" name="Zone de texte 30">
            <a:extLst>
              <a:ext uri="{FF2B5EF4-FFF2-40B4-BE49-F238E27FC236}">
                <a16:creationId xmlns:a16="http://schemas.microsoft.com/office/drawing/2014/main" xmlns="" id="{273A632F-2946-2C4D-A8C9-65EBCADD3F2B}"/>
              </a:ext>
            </a:extLst>
          </p:cNvPr>
          <p:cNvSpPr txBox="1"/>
          <p:nvPr/>
        </p:nvSpPr>
        <p:spPr>
          <a:xfrm>
            <a:off x="8381317" y="5558066"/>
            <a:ext cx="1262823" cy="47545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Hiance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nationale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Chargée 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du lobbying et de la communication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5363687" y="6304404"/>
            <a:ext cx="873388" cy="4766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Bastien 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Ripert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Gouvernance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Zone de texte 33">
            <a:extLst>
              <a:ext uri="{FF2B5EF4-FFF2-40B4-BE49-F238E27FC236}">
                <a16:creationId xmlns:a16="http://schemas.microsoft.com/office/drawing/2014/main" xmlns="" id="{0FCD8029-4F87-654F-B605-9DCF66BFB8A4}"/>
              </a:ext>
            </a:extLst>
          </p:cNvPr>
          <p:cNvSpPr txBox="1"/>
          <p:nvPr/>
        </p:nvSpPr>
        <p:spPr>
          <a:xfrm>
            <a:off x="3488026" y="6304404"/>
            <a:ext cx="892938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Chesnel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finance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Zone de texte 38">
            <a:extLst>
              <a:ext uri="{FF2B5EF4-FFF2-40B4-BE49-F238E27FC236}">
                <a16:creationId xmlns:a16="http://schemas.microsoft.com/office/drawing/2014/main" xmlns="" id="{4F3B28CA-1CBD-654F-8347-66D76ADF9F23}"/>
              </a:ext>
            </a:extLst>
          </p:cNvPr>
          <p:cNvSpPr txBox="1"/>
          <p:nvPr/>
        </p:nvSpPr>
        <p:spPr>
          <a:xfrm>
            <a:off x="4431603" y="5481570"/>
            <a:ext cx="882554" cy="51834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Meriem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Dhib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Seck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Club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jeune génération</a:t>
            </a:r>
          </a:p>
        </p:txBody>
      </p:sp>
      <p:sp>
        <p:nvSpPr>
          <p:cNvPr id="52" name="Zone de texte 39">
            <a:extLst>
              <a:ext uri="{FF2B5EF4-FFF2-40B4-BE49-F238E27FC236}">
                <a16:creationId xmlns:a16="http://schemas.microsoft.com/office/drawing/2014/main" xmlns="" id="{F647C7D7-6320-8348-8DFE-09B46BB26107}"/>
              </a:ext>
            </a:extLst>
          </p:cNvPr>
          <p:cNvSpPr txBox="1"/>
          <p:nvPr/>
        </p:nvSpPr>
        <p:spPr>
          <a:xfrm>
            <a:off x="2551882" y="5481569"/>
            <a:ext cx="885505" cy="50850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Wasmer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Détachés</a:t>
            </a:r>
          </a:p>
        </p:txBody>
      </p:sp>
      <p:sp>
        <p:nvSpPr>
          <p:cNvPr id="53" name="Zone de texte 40">
            <a:extLst>
              <a:ext uri="{FF2B5EF4-FFF2-40B4-BE49-F238E27FC236}">
                <a16:creationId xmlns:a16="http://schemas.microsoft.com/office/drawing/2014/main" xmlns="" id="{9FFA9D26-1CF2-1445-801F-CE822DB45111}"/>
              </a:ext>
            </a:extLst>
          </p:cNvPr>
          <p:cNvSpPr txBox="1"/>
          <p:nvPr/>
        </p:nvSpPr>
        <p:spPr>
          <a:xfrm>
            <a:off x="3502695" y="5481569"/>
            <a:ext cx="863600" cy="51834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Jean-Rémy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Bitaud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Retraités</a:t>
            </a:r>
          </a:p>
        </p:txBody>
      </p:sp>
      <p:sp>
        <p:nvSpPr>
          <p:cNvPr id="58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2583274" y="6304405"/>
            <a:ext cx="867159" cy="47669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Julien Rossignol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GAM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one de texte 18">
            <a:extLst>
              <a:ext uri="{FF2B5EF4-FFF2-40B4-BE49-F238E27FC236}">
                <a16:creationId xmlns:a16="http://schemas.microsoft.com/office/drawing/2014/main" xmlns="" id="{71115A17-5C5D-DE43-8CD1-E458986B00AE}"/>
              </a:ext>
            </a:extLst>
          </p:cNvPr>
          <p:cNvSpPr txBox="1"/>
          <p:nvPr/>
        </p:nvSpPr>
        <p:spPr>
          <a:xfrm>
            <a:off x="1653382" y="4585462"/>
            <a:ext cx="871470" cy="4464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Nathalie Patte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Quintelier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66" name="Zone de texte 23">
            <a:extLst>
              <a:ext uri="{FF2B5EF4-FFF2-40B4-BE49-F238E27FC236}">
                <a16:creationId xmlns:a16="http://schemas.microsoft.com/office/drawing/2014/main" xmlns="" id="{73A2EE5E-65BC-9947-84C2-7D4BF1360540}"/>
              </a:ext>
            </a:extLst>
          </p:cNvPr>
          <p:cNvSpPr txBox="1"/>
          <p:nvPr/>
        </p:nvSpPr>
        <p:spPr>
          <a:xfrm flipH="1">
            <a:off x="3710447" y="1656109"/>
            <a:ext cx="95209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Guy Collet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Conseiller Politique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2576672" y="4585462"/>
            <a:ext cx="873760" cy="44640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Valérie Corre 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0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3508216" y="4560369"/>
            <a:ext cx="874396" cy="47149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Gauthier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Ménigot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3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4440123" y="6304404"/>
            <a:ext cx="874034" cy="4766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Goeminne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coopération et territoires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6286605" y="6304404"/>
            <a:ext cx="957372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Angélique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Noizette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721202" y="6304404"/>
            <a:ext cx="87376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Elodie Chapel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Etat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1653383" y="6297232"/>
            <a:ext cx="87147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Caroline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Chassin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Parité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6" name="Connecteur droit 85"/>
          <p:cNvCxnSpPr/>
          <p:nvPr/>
        </p:nvCxnSpPr>
        <p:spPr>
          <a:xfrm flipH="1">
            <a:off x="6521779" y="2768724"/>
            <a:ext cx="2695" cy="2536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3011145" y="5282422"/>
            <a:ext cx="1" cy="24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H="1">
            <a:off x="3878422" y="5305549"/>
            <a:ext cx="56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>
            <a:stCxn id="76" idx="0"/>
          </p:cNvCxnSpPr>
          <p:nvPr/>
        </p:nvCxnSpPr>
        <p:spPr>
          <a:xfrm flipH="1" flipV="1">
            <a:off x="6748623" y="2582034"/>
            <a:ext cx="16668" cy="372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flipH="1" flipV="1">
            <a:off x="1157764" y="6123620"/>
            <a:ext cx="5590858" cy="1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endCxn id="77" idx="0"/>
          </p:cNvCxnSpPr>
          <p:nvPr/>
        </p:nvCxnSpPr>
        <p:spPr>
          <a:xfrm>
            <a:off x="1157764" y="6135999"/>
            <a:ext cx="318" cy="168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>
            <a:endCxn id="78" idx="0"/>
          </p:cNvCxnSpPr>
          <p:nvPr/>
        </p:nvCxnSpPr>
        <p:spPr>
          <a:xfrm>
            <a:off x="2089117" y="6166096"/>
            <a:ext cx="1" cy="131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>
            <a:stCxn id="49" idx="0"/>
          </p:cNvCxnSpPr>
          <p:nvPr/>
        </p:nvCxnSpPr>
        <p:spPr>
          <a:xfrm flipH="1" flipV="1">
            <a:off x="3928576" y="6123619"/>
            <a:ext cx="5919" cy="180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58" idx="0"/>
          </p:cNvCxnSpPr>
          <p:nvPr/>
        </p:nvCxnSpPr>
        <p:spPr>
          <a:xfrm>
            <a:off x="3013552" y="6164254"/>
            <a:ext cx="3302" cy="140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stCxn id="73" idx="0"/>
          </p:cNvCxnSpPr>
          <p:nvPr/>
        </p:nvCxnSpPr>
        <p:spPr>
          <a:xfrm flipH="1" flipV="1">
            <a:off x="4872880" y="6164254"/>
            <a:ext cx="4260" cy="140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stCxn id="47" idx="0"/>
          </p:cNvCxnSpPr>
          <p:nvPr/>
        </p:nvCxnSpPr>
        <p:spPr>
          <a:xfrm flipV="1">
            <a:off x="5800381" y="6123620"/>
            <a:ext cx="0" cy="18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6332727" y="2768724"/>
            <a:ext cx="223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 flipH="1">
            <a:off x="2994634" y="5305549"/>
            <a:ext cx="3529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stCxn id="53" idx="0"/>
          </p:cNvCxnSpPr>
          <p:nvPr/>
        </p:nvCxnSpPr>
        <p:spPr>
          <a:xfrm flipH="1" flipV="1">
            <a:off x="3928576" y="5314852"/>
            <a:ext cx="5919" cy="166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>
            <a:stCxn id="51" idx="0"/>
          </p:cNvCxnSpPr>
          <p:nvPr/>
        </p:nvCxnSpPr>
        <p:spPr>
          <a:xfrm flipV="1">
            <a:off x="4872880" y="5282422"/>
            <a:ext cx="0" cy="199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>
            <a:stCxn id="20" idx="1"/>
            <a:endCxn id="66" idx="1"/>
          </p:cNvCxnSpPr>
          <p:nvPr/>
        </p:nvCxnSpPr>
        <p:spPr>
          <a:xfrm flipH="1" flipV="1">
            <a:off x="4662545" y="1911062"/>
            <a:ext cx="299187" cy="26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598711" y="1676968"/>
            <a:ext cx="1984563" cy="8180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Christelle Gay et Mélissa Ramos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i="1" dirty="0">
                <a:solidFill>
                  <a:schemeClr val="tx1"/>
                </a:solidFill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Délégation Nationale </a:t>
            </a:r>
          </a:p>
        </p:txBody>
      </p:sp>
      <p:cxnSp>
        <p:nvCxnSpPr>
          <p:cNvPr id="180" name="Connecteur droit 179"/>
          <p:cNvCxnSpPr/>
          <p:nvPr/>
        </p:nvCxnSpPr>
        <p:spPr>
          <a:xfrm>
            <a:off x="5719221" y="6135999"/>
            <a:ext cx="1029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/>
          <p:cNvCxnSpPr>
            <a:endCxn id="178" idx="6"/>
          </p:cNvCxnSpPr>
          <p:nvPr/>
        </p:nvCxnSpPr>
        <p:spPr>
          <a:xfrm flipH="1" flipV="1">
            <a:off x="2583274" y="2086003"/>
            <a:ext cx="2378458" cy="3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193"/>
          <p:cNvCxnSpPr/>
          <p:nvPr/>
        </p:nvCxnSpPr>
        <p:spPr>
          <a:xfrm>
            <a:off x="7466719" y="2551225"/>
            <a:ext cx="40396" cy="3222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198"/>
          <p:cNvCxnSpPr>
            <a:stCxn id="41" idx="1"/>
          </p:cNvCxnSpPr>
          <p:nvPr/>
        </p:nvCxnSpPr>
        <p:spPr>
          <a:xfrm flipH="1">
            <a:off x="7468492" y="2913316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>
            <a:stCxn id="42" idx="1"/>
          </p:cNvCxnSpPr>
          <p:nvPr/>
        </p:nvCxnSpPr>
        <p:spPr>
          <a:xfrm flipH="1">
            <a:off x="7466719" y="3519319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202"/>
          <p:cNvCxnSpPr/>
          <p:nvPr/>
        </p:nvCxnSpPr>
        <p:spPr>
          <a:xfrm flipH="1">
            <a:off x="7504983" y="4104129"/>
            <a:ext cx="878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/>
          <p:cNvCxnSpPr>
            <a:stCxn id="44" idx="1"/>
          </p:cNvCxnSpPr>
          <p:nvPr/>
        </p:nvCxnSpPr>
        <p:spPr>
          <a:xfrm flipH="1">
            <a:off x="7482401" y="4682915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/>
          <p:cNvCxnSpPr>
            <a:stCxn id="45" idx="1"/>
          </p:cNvCxnSpPr>
          <p:nvPr/>
        </p:nvCxnSpPr>
        <p:spPr>
          <a:xfrm flipH="1">
            <a:off x="7500240" y="5229533"/>
            <a:ext cx="883274" cy="13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211"/>
          <p:cNvCxnSpPr/>
          <p:nvPr/>
        </p:nvCxnSpPr>
        <p:spPr>
          <a:xfrm flipH="1">
            <a:off x="7504983" y="5774423"/>
            <a:ext cx="878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7279556" y="6304404"/>
            <a:ext cx="874774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Rumeau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6763501" y="6145402"/>
            <a:ext cx="1021781" cy="12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80" idx="0"/>
          </p:cNvCxnSpPr>
          <p:nvPr/>
        </p:nvCxnSpPr>
        <p:spPr>
          <a:xfrm flipH="1" flipV="1">
            <a:off x="7713532" y="6164254"/>
            <a:ext cx="3411" cy="140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8199757" y="6304404"/>
            <a:ext cx="947862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Rodolphe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Bourret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7760261" y="6157782"/>
            <a:ext cx="913427" cy="6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endCxn id="79" idx="0"/>
          </p:cNvCxnSpPr>
          <p:nvPr/>
        </p:nvCxnSpPr>
        <p:spPr>
          <a:xfrm>
            <a:off x="8673688" y="6173670"/>
            <a:ext cx="0" cy="13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0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6684</TotalTime>
  <Words>149</Words>
  <Application>Microsoft Office PowerPoint</Application>
  <PresentationFormat>Personnalisé</PresentationFormat>
  <Paragraphs>93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c.marvanne@heral-pub.fr</dc:creator>
  <cp:lastModifiedBy>RAMOS Mélissa</cp:lastModifiedBy>
  <cp:revision>38</cp:revision>
  <cp:lastPrinted>2019-06-19T11:59:45Z</cp:lastPrinted>
  <dcterms:created xsi:type="dcterms:W3CDTF">2019-02-25T10:56:03Z</dcterms:created>
  <dcterms:modified xsi:type="dcterms:W3CDTF">2019-12-12T14:46:47Z</dcterms:modified>
</cp:coreProperties>
</file>